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12192000"/>
  <p:notesSz cx="6794500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23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4CB6B-8836-4FD8-A624-FCA9982CE40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455863" y="1241425"/>
            <a:ext cx="188277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A7DB6-2C10-4790-9CA7-E2A1FE5069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488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636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22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567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2602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175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33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9639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4112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36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368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4380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>
            <a:extLst>
              <a:ext uri="{FF2B5EF4-FFF2-40B4-BE49-F238E27FC236}">
                <a16:creationId xmlns:a16="http://schemas.microsoft.com/office/drawing/2014/main" id="{CC71FD16-50A9-4B62-A5DD-9C52C284691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15984" y="3015615"/>
            <a:ext cx="6322942" cy="535824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794DF44-2B6A-4ECB-9CB8-B1960CDE0C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4606" y="1110132"/>
            <a:ext cx="4185634" cy="596899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fr-FR" sz="1600" dirty="0">
                <a:solidFill>
                  <a:srgbClr val="000000"/>
                </a:solidFill>
                <a:latin typeface="Arial Black" panose="020B0A04020102020204" pitchFamily="34" charset="0"/>
                <a:ea typeface="Arial" panose="020B0604020202020204" pitchFamily="34" charset="0"/>
              </a:rPr>
              <a:t>ANNEXE N° 4 : PLAN DU SITE FORFAIT 6 </a:t>
            </a:r>
            <a:br>
              <a:rPr lang="fr-F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200" kern="1600" dirty="0">
                <a:latin typeface="Arial" panose="020B0604020202020204" pitchFamily="34" charset="0"/>
                <a:ea typeface="Times New Roman" panose="02020603050405020304" pitchFamily="18" charset="0"/>
              </a:rPr>
              <a:t>M</a:t>
            </a: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arché 913 26 25</a:t>
            </a:r>
            <a:br>
              <a:rPr lang="fr-FR" sz="1400" b="1" kern="16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Entretien des espaces verts pour l’Université de Limoges</a:t>
            </a:r>
            <a:endParaRPr lang="fr-FR" sz="12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30D0BF8-A33C-454E-8610-9CA365AF6B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025" y="8956874"/>
            <a:ext cx="3001058" cy="1506828"/>
          </a:xfrm>
        </p:spPr>
        <p:txBody>
          <a:bodyPr>
            <a:normAutofit/>
          </a:bodyPr>
          <a:lstStyle/>
          <a:p>
            <a:pPr algn="l"/>
            <a:r>
              <a:rPr lang="fr-FR" b="1" u="sng" dirty="0"/>
              <a:t>Intention de zonage :</a:t>
            </a:r>
            <a:endParaRPr lang="fr-FR" dirty="0"/>
          </a:p>
          <a:p>
            <a:pPr algn="l"/>
            <a:r>
              <a:rPr lang="fr-FR" sz="1200" dirty="0"/>
              <a:t>Zone en gestion intensive </a:t>
            </a:r>
            <a:r>
              <a:rPr lang="fr-FR" sz="1200" b="1" dirty="0"/>
              <a:t>(G1)  </a:t>
            </a:r>
            <a:endParaRPr lang="fr-FR" sz="1200" dirty="0"/>
          </a:p>
          <a:p>
            <a:pPr algn="l"/>
            <a:r>
              <a:rPr lang="fr-FR" sz="1200" dirty="0"/>
              <a:t>Zone en gestion semi-intensive </a:t>
            </a:r>
            <a:r>
              <a:rPr lang="fr-FR" sz="1200" b="1" dirty="0"/>
              <a:t>(G2)</a:t>
            </a:r>
            <a:endParaRPr lang="fr-FR" sz="1200" dirty="0"/>
          </a:p>
          <a:p>
            <a:pPr algn="l"/>
            <a:endParaRPr lang="fr-FR" sz="1200" b="1" dirty="0"/>
          </a:p>
          <a:p>
            <a:pPr algn="l"/>
            <a:r>
              <a:rPr lang="fr-FR" sz="1200" dirty="0"/>
              <a:t>Périmètre</a:t>
            </a:r>
            <a:r>
              <a:rPr lang="fr-FR" sz="1200" b="1" dirty="0"/>
              <a:t> </a:t>
            </a:r>
            <a:endParaRPr lang="fr-FR" sz="1200" dirty="0"/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83801D-9094-4C52-AB90-457EC6AC662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4" y="1090427"/>
            <a:ext cx="1963576" cy="5969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B02087B-FB5D-4E8A-B329-E3911B3D0496}"/>
              </a:ext>
            </a:extLst>
          </p:cNvPr>
          <p:cNvSpPr/>
          <p:nvPr/>
        </p:nvSpPr>
        <p:spPr>
          <a:xfrm>
            <a:off x="458488" y="2122624"/>
            <a:ext cx="58779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Site :</a:t>
            </a:r>
            <a:r>
              <a:rPr lang="fr-FR" sz="1400" b="1" dirty="0"/>
              <a:t> 	FDSE</a:t>
            </a:r>
            <a:endParaRPr lang="fr-FR" sz="1400" dirty="0"/>
          </a:p>
          <a:p>
            <a:r>
              <a:rPr lang="fr-FR" sz="1400" dirty="0"/>
              <a:t>	Faculté de Droit et de Sciences Economiques</a:t>
            </a:r>
          </a:p>
          <a:p>
            <a:r>
              <a:rPr lang="fr-FR" sz="1400" dirty="0"/>
              <a:t>	5 rue Félix Eboué 87000 Limoges</a:t>
            </a:r>
          </a:p>
          <a:p>
            <a:endParaRPr lang="fr-FR" sz="1400" dirty="0"/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A22D1BA3-A11F-4058-8B2C-761063FE8577}"/>
              </a:ext>
            </a:extLst>
          </p:cNvPr>
          <p:cNvSpPr/>
          <p:nvPr/>
        </p:nvSpPr>
        <p:spPr>
          <a:xfrm>
            <a:off x="1678675" y="10287853"/>
            <a:ext cx="668740" cy="0"/>
          </a:xfrm>
          <a:custGeom>
            <a:avLst/>
            <a:gdLst>
              <a:gd name="connsiteX0" fmla="*/ 0 w 668740"/>
              <a:gd name="connsiteY0" fmla="*/ 0 h 0"/>
              <a:gd name="connsiteX1" fmla="*/ 668740 w 668740"/>
              <a:gd name="connsiteY1" fmla="*/ 0 h 0"/>
              <a:gd name="connsiteX2" fmla="*/ 648268 w 66874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8740">
                <a:moveTo>
                  <a:pt x="0" y="0"/>
                </a:moveTo>
                <a:lnTo>
                  <a:pt x="668740" y="0"/>
                </a:lnTo>
                <a:lnTo>
                  <a:pt x="648268" y="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Pentagone 15">
            <a:extLst>
              <a:ext uri="{FF2B5EF4-FFF2-40B4-BE49-F238E27FC236}">
                <a16:creationId xmlns:a16="http://schemas.microsoft.com/office/drawing/2014/main" id="{872D0BD5-1E18-4821-9F04-578860B53F68}"/>
              </a:ext>
            </a:extLst>
          </p:cNvPr>
          <p:cNvSpPr/>
          <p:nvPr/>
        </p:nvSpPr>
        <p:spPr>
          <a:xfrm>
            <a:off x="2372832" y="5812808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Pentagone 17">
            <a:extLst>
              <a:ext uri="{FF2B5EF4-FFF2-40B4-BE49-F238E27FC236}">
                <a16:creationId xmlns:a16="http://schemas.microsoft.com/office/drawing/2014/main" id="{47DBF83E-F0C0-4450-BCF4-A8F604CB90E9}"/>
              </a:ext>
            </a:extLst>
          </p:cNvPr>
          <p:cNvSpPr/>
          <p:nvPr/>
        </p:nvSpPr>
        <p:spPr>
          <a:xfrm>
            <a:off x="2730082" y="9555621"/>
            <a:ext cx="243548" cy="257027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Pentagone 21">
            <a:extLst>
              <a:ext uri="{FF2B5EF4-FFF2-40B4-BE49-F238E27FC236}">
                <a16:creationId xmlns:a16="http://schemas.microsoft.com/office/drawing/2014/main" id="{F291072F-6C5A-4E1D-93F8-ABBC7EE58CB0}"/>
              </a:ext>
            </a:extLst>
          </p:cNvPr>
          <p:cNvSpPr/>
          <p:nvPr/>
        </p:nvSpPr>
        <p:spPr>
          <a:xfrm>
            <a:off x="4195816" y="5088579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Pentagone 23">
            <a:extLst>
              <a:ext uri="{FF2B5EF4-FFF2-40B4-BE49-F238E27FC236}">
                <a16:creationId xmlns:a16="http://schemas.microsoft.com/office/drawing/2014/main" id="{05CA8FBA-9EFB-488C-B0FA-573ABD5D5534}"/>
              </a:ext>
            </a:extLst>
          </p:cNvPr>
          <p:cNvSpPr/>
          <p:nvPr/>
        </p:nvSpPr>
        <p:spPr>
          <a:xfrm>
            <a:off x="4587423" y="6911467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Étoile : 4 branches 25">
            <a:extLst>
              <a:ext uri="{FF2B5EF4-FFF2-40B4-BE49-F238E27FC236}">
                <a16:creationId xmlns:a16="http://schemas.microsoft.com/office/drawing/2014/main" id="{C4D2455A-CA38-4548-BA2E-25F52670519F}"/>
              </a:ext>
            </a:extLst>
          </p:cNvPr>
          <p:cNvSpPr/>
          <p:nvPr/>
        </p:nvSpPr>
        <p:spPr>
          <a:xfrm>
            <a:off x="3983220" y="5942462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Étoile : 4 branches 29">
            <a:extLst>
              <a:ext uri="{FF2B5EF4-FFF2-40B4-BE49-F238E27FC236}">
                <a16:creationId xmlns:a16="http://schemas.microsoft.com/office/drawing/2014/main" id="{4519951B-00FB-482F-84B6-A55BD1A80ED3}"/>
              </a:ext>
            </a:extLst>
          </p:cNvPr>
          <p:cNvSpPr/>
          <p:nvPr/>
        </p:nvSpPr>
        <p:spPr>
          <a:xfrm>
            <a:off x="2428229" y="9265245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9F520B82-589D-45AE-81B0-8B66F9559484}"/>
              </a:ext>
            </a:extLst>
          </p:cNvPr>
          <p:cNvSpPr/>
          <p:nvPr/>
        </p:nvSpPr>
        <p:spPr>
          <a:xfrm>
            <a:off x="1476374" y="3222523"/>
            <a:ext cx="3819526" cy="4597502"/>
          </a:xfrm>
          <a:custGeom>
            <a:avLst/>
            <a:gdLst>
              <a:gd name="connsiteX0" fmla="*/ 1578077 w 3878826"/>
              <a:gd name="connsiteY0" fmla="*/ 0 h 4616245"/>
              <a:gd name="connsiteX1" fmla="*/ 0 w 3878826"/>
              <a:gd name="connsiteY1" fmla="*/ 1054509 h 4616245"/>
              <a:gd name="connsiteX2" fmla="*/ 2256503 w 3878826"/>
              <a:gd name="connsiteY2" fmla="*/ 4616245 h 4616245"/>
              <a:gd name="connsiteX3" fmla="*/ 3878826 w 3878826"/>
              <a:gd name="connsiteY3" fmla="*/ 3399503 h 4616245"/>
              <a:gd name="connsiteX4" fmla="*/ 1578077 w 3878826"/>
              <a:gd name="connsiteY4" fmla="*/ 0 h 4616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78826" h="4616245">
                <a:moveTo>
                  <a:pt x="1578077" y="0"/>
                </a:moveTo>
                <a:lnTo>
                  <a:pt x="0" y="1054509"/>
                </a:lnTo>
                <a:lnTo>
                  <a:pt x="2256503" y="4616245"/>
                </a:lnTo>
                <a:lnTo>
                  <a:pt x="3878826" y="3399503"/>
                </a:lnTo>
                <a:lnTo>
                  <a:pt x="1578077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n w="38100">
                <a:solidFill>
                  <a:srgbClr val="FF0000"/>
                </a:solidFill>
              </a:ln>
            </a:endParaRPr>
          </a:p>
        </p:txBody>
      </p:sp>
      <p:sp>
        <p:nvSpPr>
          <p:cNvPr id="20" name="Pentagone 19">
            <a:extLst>
              <a:ext uri="{FF2B5EF4-FFF2-40B4-BE49-F238E27FC236}">
                <a16:creationId xmlns:a16="http://schemas.microsoft.com/office/drawing/2014/main" id="{559D8567-0689-458B-A2C7-2189EC65AC87}"/>
              </a:ext>
            </a:extLst>
          </p:cNvPr>
          <p:cNvSpPr/>
          <p:nvPr/>
        </p:nvSpPr>
        <p:spPr>
          <a:xfrm>
            <a:off x="2393845" y="3412000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B83E97E-CA17-4D8B-A145-75FF7FF1C45E}"/>
              </a:ext>
            </a:extLst>
          </p:cNvPr>
          <p:cNvSpPr txBox="1"/>
          <p:nvPr/>
        </p:nvSpPr>
        <p:spPr>
          <a:xfrm>
            <a:off x="180024" y="11390680"/>
            <a:ext cx="64589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i="1" dirty="0"/>
              <a:t>Nota: Les surfaces sont données à titre indicatif. Les candidats sont réputés avoir effectué une visite des sites et vérifié les quantités nécessaires à l’exécution des prestations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9E1B77F-7378-4043-859E-EF2D94849E51}"/>
              </a:ext>
            </a:extLst>
          </p:cNvPr>
          <p:cNvSpPr txBox="1"/>
          <p:nvPr/>
        </p:nvSpPr>
        <p:spPr>
          <a:xfrm>
            <a:off x="3886604" y="8946277"/>
            <a:ext cx="2542772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Indicatif des surfaces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Haie de charmilles = 		</a:t>
            </a:r>
            <a:r>
              <a:rPr lang="fr-FR" sz="1200" b="1" dirty="0"/>
              <a:t>18ml</a:t>
            </a:r>
            <a:endParaRPr lang="fr-FR" sz="1200" dirty="0"/>
          </a:p>
          <a:p>
            <a:pPr>
              <a:spcBef>
                <a:spcPts val="600"/>
              </a:spcBef>
            </a:pPr>
            <a:r>
              <a:rPr lang="fr-FR" sz="1200" dirty="0"/>
              <a:t>Parterre = 	           		</a:t>
            </a:r>
            <a:r>
              <a:rPr lang="fr-FR" sz="1200" b="1" dirty="0"/>
              <a:t>54 m²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Parterre de bambous = 	</a:t>
            </a:r>
            <a:r>
              <a:rPr lang="fr-FR" sz="1200" b="1" dirty="0"/>
              <a:t>140m²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Patio</a:t>
            </a:r>
            <a:r>
              <a:rPr lang="fr-FR" sz="1200" b="1" dirty="0"/>
              <a:t> </a:t>
            </a:r>
            <a:r>
              <a:rPr lang="fr-FR" sz="1200" dirty="0"/>
              <a:t>=</a:t>
            </a:r>
            <a:r>
              <a:rPr lang="fr-FR" sz="1200" b="1" dirty="0"/>
              <a:t> 			350m²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Abords</a:t>
            </a:r>
            <a:r>
              <a:rPr lang="fr-FR" sz="1200" b="1" dirty="0"/>
              <a:t> </a:t>
            </a:r>
            <a:r>
              <a:rPr lang="fr-FR" sz="1200" dirty="0"/>
              <a:t>du</a:t>
            </a:r>
            <a:r>
              <a:rPr lang="fr-FR" sz="1200" b="1" dirty="0"/>
              <a:t> </a:t>
            </a:r>
            <a:r>
              <a:rPr lang="fr-FR" sz="1200" dirty="0"/>
              <a:t>bâtiment</a:t>
            </a:r>
            <a:r>
              <a:rPr lang="fr-FR" sz="1200" b="1" dirty="0"/>
              <a:t> </a:t>
            </a:r>
            <a:r>
              <a:rPr lang="fr-FR" sz="1200" dirty="0"/>
              <a:t>=</a:t>
            </a:r>
            <a:r>
              <a:rPr lang="fr-FR" sz="1200" b="1" dirty="0"/>
              <a:t> 	1 000m²</a:t>
            </a:r>
          </a:p>
        </p:txBody>
      </p:sp>
    </p:spTree>
    <p:extLst>
      <p:ext uri="{BB962C8B-B14F-4D97-AF65-F5344CB8AC3E}">
        <p14:creationId xmlns:p14="http://schemas.microsoft.com/office/powerpoint/2010/main" val="36053289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423</TotalTime>
  <Words>128</Words>
  <Application>Microsoft Office PowerPoint</Application>
  <PresentationFormat>Grand écran</PresentationFormat>
  <Paragraphs>16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Thème Office</vt:lpstr>
      <vt:lpstr>ANNEXE N° 4 : PLAN DU SITE FORFAIT 6  Marché 913 26 25 Entretien des espaces verts pour l’Université de Limoges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ANNEXE N° .. : PLAN DU SITE FORFAIT 1  Marché 9132225 Entretien des espaces verts pour l’Université de Limoges</dc:title>
  <dc:creator>Esther Anchize</dc:creator>
  <cp:lastModifiedBy>Esther Anchize</cp:lastModifiedBy>
  <cp:revision>25</cp:revision>
  <cp:lastPrinted>2026-03-04T08:55:31Z</cp:lastPrinted>
  <dcterms:created xsi:type="dcterms:W3CDTF">2026-03-04T07:55:06Z</dcterms:created>
  <dcterms:modified xsi:type="dcterms:W3CDTF">2026-05-11T14:57:06Z</dcterms:modified>
</cp:coreProperties>
</file>